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907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3DA"/>
    <a:srgbClr val="03274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69" d="100"/>
          <a:sy n="69" d="100"/>
        </p:scale>
        <p:origin x="152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069" y="1122363"/>
            <a:ext cx="8421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449" y="3602038"/>
            <a:ext cx="74306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0118" y="365125"/>
            <a:ext cx="2136324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147" y="365125"/>
            <a:ext cx="6285126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87" y="1709740"/>
            <a:ext cx="854529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87" y="4589465"/>
            <a:ext cx="85452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147" y="1825625"/>
            <a:ext cx="42107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716" y="1825625"/>
            <a:ext cx="42107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365127"/>
            <a:ext cx="854529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438" y="1681163"/>
            <a:ext cx="41913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8" y="2505075"/>
            <a:ext cx="419137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717" y="1681163"/>
            <a:ext cx="42120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717" y="2505075"/>
            <a:ext cx="421201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457200"/>
            <a:ext cx="31954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16" y="987427"/>
            <a:ext cx="50157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37" y="2057400"/>
            <a:ext cx="3195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457200"/>
            <a:ext cx="31954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2016" y="987427"/>
            <a:ext cx="50157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37" y="2057400"/>
            <a:ext cx="3195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147" y="365127"/>
            <a:ext cx="8545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47" y="1825625"/>
            <a:ext cx="8545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147" y="6356352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889" y="6356352"/>
            <a:ext cx="3343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34" y="6356352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BB73538-F130-DACB-7B7C-2798AFE4DE74}"/>
              </a:ext>
            </a:extLst>
          </p:cNvPr>
          <p:cNvSpPr/>
          <p:nvPr/>
        </p:nvSpPr>
        <p:spPr>
          <a:xfrm>
            <a:off x="4359235" y="1943373"/>
            <a:ext cx="5564384" cy="2581212"/>
          </a:xfrm>
          <a:prstGeom prst="rect">
            <a:avLst/>
          </a:prstGeom>
          <a:solidFill>
            <a:srgbClr val="1FA3DA"/>
          </a:solidFill>
          <a:ln>
            <a:solidFill>
              <a:srgbClr val="1F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EF194-595E-1F3D-EDE7-9D043B342EF1}"/>
              </a:ext>
            </a:extLst>
          </p:cNvPr>
          <p:cNvSpPr/>
          <p:nvPr/>
        </p:nvSpPr>
        <p:spPr>
          <a:xfrm>
            <a:off x="-16032" y="614875"/>
            <a:ext cx="9732317" cy="2123518"/>
          </a:xfrm>
          <a:prstGeom prst="rect">
            <a:avLst/>
          </a:prstGeom>
          <a:solidFill>
            <a:srgbClr val="032740"/>
          </a:solidFill>
          <a:ln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EB2A0-0903-3CD6-9607-38D52D1FFA12}"/>
              </a:ext>
            </a:extLst>
          </p:cNvPr>
          <p:cNvSpPr txBox="1"/>
          <p:nvPr/>
        </p:nvSpPr>
        <p:spPr>
          <a:xfrm>
            <a:off x="1720885" y="6075027"/>
            <a:ext cx="2917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[insert program logos]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15E2-4DB7-1EE4-8469-BAE2A1F98D8C}"/>
              </a:ext>
            </a:extLst>
          </p:cNvPr>
          <p:cNvSpPr/>
          <p:nvPr/>
        </p:nvSpPr>
        <p:spPr>
          <a:xfrm>
            <a:off x="191301" y="296003"/>
            <a:ext cx="9524985" cy="6402097"/>
          </a:xfrm>
          <a:prstGeom prst="rect">
            <a:avLst/>
          </a:prstGeom>
          <a:noFill/>
          <a:ln w="28575"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2A43E-9EFC-264B-A9C0-968E17CF6FD9}"/>
              </a:ext>
            </a:extLst>
          </p:cNvPr>
          <p:cNvSpPr txBox="1"/>
          <p:nvPr/>
        </p:nvSpPr>
        <p:spPr>
          <a:xfrm>
            <a:off x="4526462" y="948030"/>
            <a:ext cx="4872034" cy="142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9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Read-at-home activities help set children up for success in life.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494483-FC80-7F84-B0BA-B223D1C1A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0" t="274" r="18917" b="926"/>
          <a:stretch/>
        </p:blipFill>
        <p:spPr>
          <a:xfrm>
            <a:off x="292479" y="3077986"/>
            <a:ext cx="3109944" cy="2775098"/>
          </a:xfrm>
          <a:prstGeom prst="rect">
            <a:avLst/>
          </a:prstGeom>
          <a:ln w="12700">
            <a:noFill/>
          </a:ln>
        </p:spPr>
      </p:pic>
      <p:pic>
        <p:nvPicPr>
          <p:cNvPr id="23" name="Picture 22" descr="A child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8F445821-FAE8-FFB1-3AAB-FA785F58D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9" t="3007" r="28137" b="7798"/>
          <a:stretch/>
        </p:blipFill>
        <p:spPr>
          <a:xfrm>
            <a:off x="3503601" y="3077986"/>
            <a:ext cx="3357630" cy="2775098"/>
          </a:xfrm>
          <a:prstGeom prst="rect">
            <a:avLst/>
          </a:prstGeom>
          <a:ln w="38100">
            <a:noFill/>
          </a:ln>
        </p:spPr>
      </p:pic>
      <p:pic>
        <p:nvPicPr>
          <p:cNvPr id="24" name="Picture 23" descr="Two people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89A01932-01F7-973E-8854-AB12EFA08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8" t="1813" r="17394" b="1616"/>
          <a:stretch/>
        </p:blipFill>
        <p:spPr>
          <a:xfrm>
            <a:off x="509092" y="392931"/>
            <a:ext cx="3532352" cy="2581212"/>
          </a:xfrm>
          <a:prstGeom prst="rect">
            <a:avLst/>
          </a:prstGeom>
          <a:ln w="381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FCFDD8-6A99-E4DE-9C7B-9E8AAF43C0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82" t="3492" r="3462"/>
          <a:stretch/>
        </p:blipFill>
        <p:spPr>
          <a:xfrm>
            <a:off x="6242899" y="4156485"/>
            <a:ext cx="3317039" cy="2405512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38169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536ABDDDBF45ABADC8696AEB7F0B" ma:contentTypeVersion="20" ma:contentTypeDescription="Create a new document." ma:contentTypeScope="" ma:versionID="7cd80873626985dc6bbcb8d0d5060c15">
  <xsd:schema xmlns:xsd="http://www.w3.org/2001/XMLSchema" xmlns:xs="http://www.w3.org/2001/XMLSchema" xmlns:p="http://schemas.microsoft.com/office/2006/metadata/properties" xmlns:ns2="85282a53-827d-4236-8de6-76a7d51d147d" xmlns:ns3="9a188e2d-56f4-4f7a-a55c-e30715b3b209" targetNamespace="http://schemas.microsoft.com/office/2006/metadata/properties" ma:root="true" ma:fieldsID="a2a43850a99ca2419fd57da22f731983" ns2:_="" ns3:_="">
    <xsd:import namespace="85282a53-827d-4236-8de6-76a7d51d147d"/>
    <xsd:import namespace="9a188e2d-56f4-4f7a-a55c-e30715b3b2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5e1065-da3f-45e9-8d1d-3b148c6d2d74}" ma:internalName="TaxCatchAll" ma:showField="CatchAllData" ma:web="85282a53-827d-4236-8de6-76a7d51d1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88e2d-56f4-4f7a-a55c-e30715b3b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3a50168-aca0-4378-93b9-26abe5ae6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88e2d-56f4-4f7a-a55c-e30715b3b209">
      <Terms xmlns="http://schemas.microsoft.com/office/infopath/2007/PartnerControls"/>
    </lcf76f155ced4ddcb4097134ff3c332f>
    <TaxCatchAll xmlns="85282a53-827d-4236-8de6-76a7d51d147d" xsi:nil="true"/>
  </documentManagement>
</p:properties>
</file>

<file path=customXml/itemProps1.xml><?xml version="1.0" encoding="utf-8"?>
<ds:datastoreItem xmlns:ds="http://schemas.openxmlformats.org/officeDocument/2006/customXml" ds:itemID="{89A8BDE4-DFDB-42B7-8153-7A9D83004AAB}"/>
</file>

<file path=customXml/itemProps2.xml><?xml version="1.0" encoding="utf-8"?>
<ds:datastoreItem xmlns:ds="http://schemas.openxmlformats.org/officeDocument/2006/customXml" ds:itemID="{9BC65111-2053-459D-91B0-3DBE677B91A0}"/>
</file>

<file path=customXml/itemProps3.xml><?xml version="1.0" encoding="utf-8"?>
<ds:datastoreItem xmlns:ds="http://schemas.openxmlformats.org/officeDocument/2006/customXml" ds:itemID="{151FD14B-F75A-45EB-BC6A-7BE9D665A1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Marlow, MB, Mej [marlow@sun.ac.za]</dc:creator>
  <cp:lastModifiedBy>Marlow, MB, Mej [marlow@sun.ac.za]</cp:lastModifiedBy>
  <cp:revision>5</cp:revision>
  <dcterms:created xsi:type="dcterms:W3CDTF">2022-04-22T13:04:28Z</dcterms:created>
  <dcterms:modified xsi:type="dcterms:W3CDTF">2022-04-22T14:38:35Z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0x010100DFC6A18534733744B03A335C49297917</vt:lpwstr>
  </property>
</Properties>
</file>