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6858000" cy="9907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2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 snapToObjects="1">
      <p:cViewPr>
        <p:scale>
          <a:sx n="89" d="100"/>
          <a:sy n="89" d="100"/>
        </p:scale>
        <p:origin x="172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10" Type="http://schemas.openxmlformats.org/officeDocument/2006/relationships/customXml" Target="../customXml/item4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451"/>
            <a:ext cx="5829300" cy="344930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3778"/>
            <a:ext cx="5143500" cy="239204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7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7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87"/>
            <a:ext cx="1478756" cy="839622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87"/>
            <a:ext cx="4350544" cy="839622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4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63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70019"/>
            <a:ext cx="5915025" cy="4121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30289"/>
            <a:ext cx="5915025" cy="216728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55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436"/>
            <a:ext cx="2914650" cy="62862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436"/>
            <a:ext cx="2914650" cy="62862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4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90"/>
            <a:ext cx="5915025" cy="191500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736"/>
            <a:ext cx="2901255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9022"/>
            <a:ext cx="2901255" cy="532303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736"/>
            <a:ext cx="2915543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9022"/>
            <a:ext cx="2915543" cy="532303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15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50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11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511"/>
            <a:ext cx="3471863" cy="704080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56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511"/>
            <a:ext cx="3471863" cy="704080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2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90"/>
            <a:ext cx="5915025" cy="1915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436"/>
            <a:ext cx="5915025" cy="628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0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4DE0BA-9A63-6D1D-61BE-1BB82B039750}"/>
              </a:ext>
            </a:extLst>
          </p:cNvPr>
          <p:cNvSpPr/>
          <p:nvPr/>
        </p:nvSpPr>
        <p:spPr>
          <a:xfrm>
            <a:off x="113191" y="238454"/>
            <a:ext cx="6618686" cy="9488870"/>
          </a:xfrm>
          <a:prstGeom prst="rect">
            <a:avLst/>
          </a:prstGeom>
          <a:noFill/>
          <a:ln w="38100">
            <a:solidFill>
              <a:srgbClr val="772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1DE8A5-7C92-87CA-8BC6-E13F664B89B5}"/>
              </a:ext>
            </a:extLst>
          </p:cNvPr>
          <p:cNvSpPr/>
          <p:nvPr/>
        </p:nvSpPr>
        <p:spPr>
          <a:xfrm rot="5400000">
            <a:off x="2959712" y="-2595137"/>
            <a:ext cx="951504" cy="6618685"/>
          </a:xfrm>
          <a:prstGeom prst="rect">
            <a:avLst/>
          </a:prstGeom>
          <a:solidFill>
            <a:srgbClr val="772C7C"/>
          </a:solidFill>
          <a:ln>
            <a:solidFill>
              <a:srgbClr val="772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D6E7D5-7CB0-E45D-DC71-C422A1358880}"/>
              </a:ext>
            </a:extLst>
          </p:cNvPr>
          <p:cNvSpPr txBox="1"/>
          <p:nvPr/>
        </p:nvSpPr>
        <p:spPr>
          <a:xfrm>
            <a:off x="113191" y="334653"/>
            <a:ext cx="6594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children with disabilities, use reading activities that focus on their strengths</a:t>
            </a:r>
            <a:endParaRPr lang="en-US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5FAA118-A09D-F7A1-1E38-818465867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74" r="64" b="1025"/>
          <a:stretch/>
        </p:blipFill>
        <p:spPr>
          <a:xfrm>
            <a:off x="565427" y="2060414"/>
            <a:ext cx="2563132" cy="1848167"/>
          </a:xfrm>
          <a:prstGeom prst="roundRect">
            <a:avLst/>
          </a:prstGeom>
          <a:ln w="38100">
            <a:solidFill>
              <a:srgbClr val="BE2538"/>
            </a:solidFill>
          </a:ln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1D26471-9375-1695-3C8F-B6F0367B27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5" t="7498"/>
          <a:stretch/>
        </p:blipFill>
        <p:spPr>
          <a:xfrm>
            <a:off x="261829" y="7680213"/>
            <a:ext cx="3170328" cy="1848167"/>
          </a:xfrm>
          <a:prstGeom prst="roundRect">
            <a:avLst/>
          </a:prstGeom>
          <a:ln w="38100">
            <a:solidFill>
              <a:srgbClr val="772C7C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4B6781-5EFF-D56A-5DA3-4417426F38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0" r="-2680" b="4260"/>
          <a:stretch/>
        </p:blipFill>
        <p:spPr>
          <a:xfrm>
            <a:off x="3580795" y="7649700"/>
            <a:ext cx="3049737" cy="1878680"/>
          </a:xfrm>
          <a:prstGeom prst="roundRect">
            <a:avLst/>
          </a:prstGeom>
          <a:ln w="38100">
            <a:solidFill>
              <a:srgbClr val="772C7C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2F2E46-60B5-E1D3-DD1E-50162AA067FC}"/>
              </a:ext>
            </a:extLst>
          </p:cNvPr>
          <p:cNvSpPr txBox="1"/>
          <p:nvPr/>
        </p:nvSpPr>
        <p:spPr>
          <a:xfrm>
            <a:off x="971550" y="6957718"/>
            <a:ext cx="491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72C7C"/>
                </a:solidFill>
                <a:latin typeface="Century Gothic" panose="020B0502020202020204" pitchFamily="34" charset="0"/>
              </a:rPr>
              <a:t>For children who struggle to speak, use drawings to communicate</a:t>
            </a:r>
          </a:p>
        </p:txBody>
      </p:sp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3E39A23-746A-CA3F-0F48-648DB337A9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89" t="303" r="2530" b="-563"/>
          <a:stretch/>
        </p:blipFill>
        <p:spPr>
          <a:xfrm>
            <a:off x="3342595" y="2079889"/>
            <a:ext cx="2912232" cy="1852938"/>
          </a:xfrm>
          <a:prstGeom prst="roundRect">
            <a:avLst/>
          </a:prstGeom>
          <a:ln w="38100">
            <a:solidFill>
              <a:srgbClr val="BE2538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330905-F60D-FAFD-6D1E-343A184032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96" r="-121" b="7385"/>
          <a:stretch/>
        </p:blipFill>
        <p:spPr>
          <a:xfrm>
            <a:off x="433641" y="4935566"/>
            <a:ext cx="2908954" cy="1783061"/>
          </a:xfrm>
          <a:prstGeom prst="roundRect">
            <a:avLst/>
          </a:prstGeom>
          <a:ln w="38100">
            <a:solidFill>
              <a:srgbClr val="772C7C"/>
            </a:solidFill>
          </a:ln>
        </p:spPr>
      </p:pic>
      <p:pic>
        <p:nvPicPr>
          <p:cNvPr id="14" name="Picture 13" descr="A picture containing sky, person, outdoor&#10;&#10;Description automatically generated">
            <a:extLst>
              <a:ext uri="{FF2B5EF4-FFF2-40B4-BE49-F238E27FC236}">
                <a16:creationId xmlns:a16="http://schemas.microsoft.com/office/drawing/2014/main" id="{3B60852B-B412-ACE4-5E7A-A7E16E1583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75" t="-544" r="4574" b="544"/>
          <a:stretch/>
        </p:blipFill>
        <p:spPr>
          <a:xfrm>
            <a:off x="3577088" y="4937213"/>
            <a:ext cx="2920296" cy="1781414"/>
          </a:xfrm>
          <a:prstGeom prst="roundRect">
            <a:avLst/>
          </a:prstGeom>
          <a:ln w="38100">
            <a:solidFill>
              <a:srgbClr val="772C7C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97A109-983B-68A0-27FD-A7CC8A898748}"/>
              </a:ext>
            </a:extLst>
          </p:cNvPr>
          <p:cNvSpPr txBox="1"/>
          <p:nvPr/>
        </p:nvSpPr>
        <p:spPr>
          <a:xfrm>
            <a:off x="983538" y="4266842"/>
            <a:ext cx="5064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72C7C"/>
                </a:solidFill>
                <a:latin typeface="Century Gothic" panose="020B0502020202020204" pitchFamily="34" charset="0"/>
              </a:rPr>
              <a:t>For children who struggle with hearing, involve their eyes and hands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71338E-1DEA-D8AB-20F4-57BBF628544C}"/>
              </a:ext>
            </a:extLst>
          </p:cNvPr>
          <p:cNvSpPr txBox="1"/>
          <p:nvPr/>
        </p:nvSpPr>
        <p:spPr>
          <a:xfrm>
            <a:off x="878226" y="1389775"/>
            <a:ext cx="5064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72C7C"/>
                </a:solidFill>
                <a:latin typeface="Century Gothic" panose="020B0502020202020204" pitchFamily="34" charset="0"/>
              </a:rPr>
              <a:t>For children who struggle to see, involve their ears and hands</a:t>
            </a:r>
          </a:p>
        </p:txBody>
      </p:sp>
      <p:pic>
        <p:nvPicPr>
          <p:cNvPr id="19" name="Graphic 18" descr="Arrow: Anti-clockwise curve with solid fill">
            <a:extLst>
              <a:ext uri="{FF2B5EF4-FFF2-40B4-BE49-F238E27FC236}">
                <a16:creationId xmlns:a16="http://schemas.microsoft.com/office/drawing/2014/main" id="{41AEF46C-F111-1E57-4BAF-56481AB75E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552476" flipH="1" flipV="1">
            <a:off x="468916" y="4298575"/>
            <a:ext cx="914400" cy="914400"/>
          </a:xfrm>
          <a:prstGeom prst="rect">
            <a:avLst/>
          </a:prstGeom>
        </p:spPr>
      </p:pic>
      <p:pic>
        <p:nvPicPr>
          <p:cNvPr id="20" name="Graphic 19" descr="Arrow: Anti-clockwise curve with solid fill">
            <a:extLst>
              <a:ext uri="{FF2B5EF4-FFF2-40B4-BE49-F238E27FC236}">
                <a16:creationId xmlns:a16="http://schemas.microsoft.com/office/drawing/2014/main" id="{CDA96B15-2513-DC0E-5AAA-00D39DF5E8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010781" flipV="1">
            <a:off x="5649608" y="4275395"/>
            <a:ext cx="914400" cy="914400"/>
          </a:xfrm>
          <a:prstGeom prst="rect">
            <a:avLst/>
          </a:prstGeom>
        </p:spPr>
      </p:pic>
      <p:pic>
        <p:nvPicPr>
          <p:cNvPr id="22" name="Graphic 21" descr="Arrow: Anti-clockwise curve with solid fill">
            <a:extLst>
              <a:ext uri="{FF2B5EF4-FFF2-40B4-BE49-F238E27FC236}">
                <a16:creationId xmlns:a16="http://schemas.microsoft.com/office/drawing/2014/main" id="{F394DB13-625F-F510-E8A4-54F724DB69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010781" flipV="1">
            <a:off x="5491658" y="1316807"/>
            <a:ext cx="914400" cy="914400"/>
          </a:xfrm>
          <a:prstGeom prst="rect">
            <a:avLst/>
          </a:prstGeom>
        </p:spPr>
      </p:pic>
      <p:pic>
        <p:nvPicPr>
          <p:cNvPr id="23" name="Graphic 22" descr="Arrow: Anti-clockwise curve with solid fill">
            <a:extLst>
              <a:ext uri="{FF2B5EF4-FFF2-40B4-BE49-F238E27FC236}">
                <a16:creationId xmlns:a16="http://schemas.microsoft.com/office/drawing/2014/main" id="{1386FAD2-4D6C-97BE-496A-F701E5BD2C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552476" flipH="1" flipV="1">
            <a:off x="431428" y="1345442"/>
            <a:ext cx="914400" cy="914400"/>
          </a:xfrm>
          <a:prstGeom prst="rect">
            <a:avLst/>
          </a:prstGeom>
        </p:spPr>
      </p:pic>
      <p:pic>
        <p:nvPicPr>
          <p:cNvPr id="24" name="Graphic 23" descr="Arrow: Anti-clockwise curve with solid fill">
            <a:extLst>
              <a:ext uri="{FF2B5EF4-FFF2-40B4-BE49-F238E27FC236}">
                <a16:creationId xmlns:a16="http://schemas.microsoft.com/office/drawing/2014/main" id="{716992F2-0619-C896-A925-CC7A292EA4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552476" flipH="1" flipV="1">
            <a:off x="728955" y="6972177"/>
            <a:ext cx="914400" cy="914400"/>
          </a:xfrm>
          <a:prstGeom prst="rect">
            <a:avLst/>
          </a:prstGeom>
        </p:spPr>
      </p:pic>
      <p:pic>
        <p:nvPicPr>
          <p:cNvPr id="25" name="Graphic 24" descr="Arrow: Anti-clockwise curve with solid fill">
            <a:extLst>
              <a:ext uri="{FF2B5EF4-FFF2-40B4-BE49-F238E27FC236}">
                <a16:creationId xmlns:a16="http://schemas.microsoft.com/office/drawing/2014/main" id="{F0889D83-ABEB-D990-5933-6467F75405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047524" flipV="1">
            <a:off x="5225162" y="69603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44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F3CDDC0FB56B479C97EB10830AA38E" ma:contentTypeVersion="9" ma:contentTypeDescription="Create a new document." ma:contentTypeScope="" ma:versionID="cff7e0cb8c262c7b08ae7c6e5790b8d8">
  <xsd:schema xmlns:xsd="http://www.w3.org/2001/XMLSchema" xmlns:xs="http://www.w3.org/2001/XMLSchema" xmlns:p="http://schemas.microsoft.com/office/2006/metadata/properties" xmlns:ns2="be3f9464-46e0-41b4-92c8-7d8b2278d843" xmlns:ns3="52a13ec5-5285-4d64-a96d-165edb52df16" targetNamespace="http://schemas.microsoft.com/office/2006/metadata/properties" ma:root="true" ma:fieldsID="ee59f5a66452efada59cad40d6798c16" ns2:_="" ns3:_="">
    <xsd:import namespace="be3f9464-46e0-41b4-92c8-7d8b2278d843"/>
    <xsd:import namespace="52a13ec5-5285-4d64-a96d-165edb52df1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f9464-46e0-41b4-92c8-7d8b2278d84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a13ec5-5285-4d64-a96d-165edb52df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90536ABDDDBF45ABADC8696AEB7F0B" ma:contentTypeVersion="20" ma:contentTypeDescription="Create a new document." ma:contentTypeScope="" ma:versionID="7cd80873626985dc6bbcb8d0d5060c15">
  <xsd:schema xmlns:xsd="http://www.w3.org/2001/XMLSchema" xmlns:xs="http://www.w3.org/2001/XMLSchema" xmlns:p="http://schemas.microsoft.com/office/2006/metadata/properties" xmlns:ns2="85282a53-827d-4236-8de6-76a7d51d147d" xmlns:ns3="9a188e2d-56f4-4f7a-a55c-e30715b3b209" targetNamespace="http://schemas.microsoft.com/office/2006/metadata/properties" ma:root="true" ma:fieldsID="a2a43850a99ca2419fd57da22f731983" ns2:_="" ns3:_="">
    <xsd:import namespace="85282a53-827d-4236-8de6-76a7d51d147d"/>
    <xsd:import namespace="9a188e2d-56f4-4f7a-a55c-e30715b3b20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2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82a53-827d-4236-8de6-76a7d51d14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15e1065-da3f-45e9-8d1d-3b148c6d2d74}" ma:internalName="TaxCatchAll" ma:showField="CatchAllData" ma:web="85282a53-827d-4236-8de6-76a7d51d1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88e2d-56f4-4f7a-a55c-e30715b3b2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3a50168-aca0-4378-93b9-26abe5ae66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5282a53-827d-4236-8de6-76a7d51d147d" xsi:nil="true"/>
    <lcf76f155ced4ddcb4097134ff3c332f xmlns="9a188e2d-56f4-4f7a-a55c-e30715b3b20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467F783-4A05-41D1-9E44-8CDB8798D004}"/>
</file>

<file path=customXml/itemProps2.xml><?xml version="1.0" encoding="utf-8"?>
<ds:datastoreItem xmlns:ds="http://schemas.openxmlformats.org/officeDocument/2006/customXml" ds:itemID="{541EC19C-2EEE-4AC3-8210-1643960135AC}"/>
</file>

<file path=customXml/itemProps3.xml><?xml version="1.0" encoding="utf-8"?>
<ds:datastoreItem xmlns:ds="http://schemas.openxmlformats.org/officeDocument/2006/customXml" ds:itemID="{2CCE170F-72E8-4A1B-B3B8-D7F0C143BD40}"/>
</file>

<file path=customXml/itemProps4.xml><?xml version="1.0" encoding="utf-8"?>
<ds:datastoreItem xmlns:ds="http://schemas.openxmlformats.org/officeDocument/2006/customXml" ds:itemID="{90D96294-A884-4BCC-9136-E43B588D517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</TotalTime>
  <Words>48</Words>
  <Application>Microsoft Macintosh PowerPoint</Application>
  <PresentationFormat>Custom</PresentationFormat>
  <Paragraphs>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Marlow, MB, Mej [marlow@sun.ac.za]</dc:creator>
  <cp:lastModifiedBy>Marlow, MB, Mej [marlow@sun.ac.za]</cp:lastModifiedBy>
  <cp:revision>1</cp:revision>
  <dcterms:created xsi:type="dcterms:W3CDTF">2022-05-24T13:16:36Z</dcterms:created>
  <dcterms:modified xsi:type="dcterms:W3CDTF">2022-05-24T13:34:56Z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0x01010093F3CDDC0FB56B479C97EB10830AA38E</vt:lpwstr>
  </property>
  <property fmtid="{D5CDD505-2E9C-101B-9397-08002B2CF9AE}" pid="3" name="_dlc_DocIdItemGuid">
    <vt:lpwstr>fed105c3-bc8b-4507-a74b-0d1174d812e8</vt:lpwstr>
  </property>
</Properties>
</file>