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740"/>
    <a:srgbClr val="772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>
        <p:scale>
          <a:sx n="90" d="100"/>
          <a:sy n="90" d="100"/>
        </p:scale>
        <p:origin x="2920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4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4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55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15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5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11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5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0AB39-638D-C745-B82A-6056F5DC4D4D}" type="datetimeFigureOut">
              <a:rPr lang="en-US" smtClean="0"/>
              <a:t>5/24/22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025D1-865D-2841-B0C6-E085F0F30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DE0BA-9A63-6D1D-61BE-1BB82B039750}"/>
              </a:ext>
            </a:extLst>
          </p:cNvPr>
          <p:cNvSpPr/>
          <p:nvPr/>
        </p:nvSpPr>
        <p:spPr>
          <a:xfrm>
            <a:off x="113191" y="238454"/>
            <a:ext cx="6618686" cy="9488870"/>
          </a:xfrm>
          <a:prstGeom prst="rect">
            <a:avLst/>
          </a:prstGeom>
          <a:noFill/>
          <a:ln w="38100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1DE8A5-7C92-87CA-8BC6-E13F664B89B5}"/>
              </a:ext>
            </a:extLst>
          </p:cNvPr>
          <p:cNvSpPr/>
          <p:nvPr/>
        </p:nvSpPr>
        <p:spPr>
          <a:xfrm rot="5400000">
            <a:off x="2959712" y="-2595137"/>
            <a:ext cx="951504" cy="6618685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D6E7D5-7CB0-E45D-DC71-C422A1358880}"/>
              </a:ext>
            </a:extLst>
          </p:cNvPr>
          <p:cNvSpPr txBox="1"/>
          <p:nvPr/>
        </p:nvSpPr>
        <p:spPr>
          <a:xfrm>
            <a:off x="564392" y="329484"/>
            <a:ext cx="5483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caregivers can help their children with reading!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6530A236-94F4-C1C7-1918-662889A33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6" t="164" r="5432" b="9038"/>
          <a:stretch/>
        </p:blipFill>
        <p:spPr>
          <a:xfrm>
            <a:off x="3600305" y="1460430"/>
            <a:ext cx="3024010" cy="1794045"/>
          </a:xfrm>
          <a:prstGeom prst="roundRect">
            <a:avLst/>
          </a:prstGeom>
          <a:ln w="38100">
            <a:noFill/>
          </a:ln>
        </p:spPr>
      </p:pic>
      <p:pic>
        <p:nvPicPr>
          <p:cNvPr id="32" name="Picture 31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6361855-9CA0-0813-3750-4490119F8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" t="7245" r="8816" b="1758"/>
          <a:stretch/>
        </p:blipFill>
        <p:spPr>
          <a:xfrm>
            <a:off x="348240" y="1460430"/>
            <a:ext cx="3024010" cy="1784174"/>
          </a:xfrm>
          <a:prstGeom prst="roundRect">
            <a:avLst/>
          </a:prstGeom>
          <a:ln w="38100"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8F972BD-5F4C-85DD-56EA-70403FF3B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0" t="6229" r="10300" b="4096"/>
          <a:stretch/>
        </p:blipFill>
        <p:spPr>
          <a:xfrm>
            <a:off x="348238" y="7589848"/>
            <a:ext cx="3024012" cy="1867004"/>
          </a:xfrm>
          <a:prstGeom prst="roundRect">
            <a:avLst/>
          </a:prstGeom>
          <a:ln w="38100">
            <a:noFill/>
          </a:ln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E144756F-A860-CC86-1AEF-BF4FA3BF3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6" t="8372" r="4791" b="4283"/>
          <a:stretch/>
        </p:blipFill>
        <p:spPr>
          <a:xfrm>
            <a:off x="348239" y="3480153"/>
            <a:ext cx="3024011" cy="1784174"/>
          </a:xfrm>
          <a:prstGeom prst="roundRect">
            <a:avLst/>
          </a:prstGeom>
          <a:ln w="38100">
            <a:noFill/>
          </a:ln>
        </p:spPr>
      </p:pic>
      <p:pic>
        <p:nvPicPr>
          <p:cNvPr id="38" name="Picture 3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A39D1D55-8573-1F17-FE0D-B405521F1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42" t="15807" r="15577" b="14528"/>
          <a:stretch/>
        </p:blipFill>
        <p:spPr>
          <a:xfrm>
            <a:off x="3600304" y="5495913"/>
            <a:ext cx="3024009" cy="1858386"/>
          </a:xfrm>
          <a:prstGeom prst="roundRect">
            <a:avLst/>
          </a:prstGeom>
          <a:ln w="38100">
            <a:noFill/>
          </a:ln>
        </p:spPr>
      </p:pic>
      <p:pic>
        <p:nvPicPr>
          <p:cNvPr id="39" name="Picture 38" descr="A picture containing wall, indoor, toy, doll&#10;&#10;Description automatically generated">
            <a:extLst>
              <a:ext uri="{FF2B5EF4-FFF2-40B4-BE49-F238E27FC236}">
                <a16:creationId xmlns:a16="http://schemas.microsoft.com/office/drawing/2014/main" id="{B2085EE8-A35B-728E-41FB-20A76D1F59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58" t="8906" r="8753" b="4023"/>
          <a:stretch/>
        </p:blipFill>
        <p:spPr>
          <a:xfrm>
            <a:off x="348238" y="5499876"/>
            <a:ext cx="3024012" cy="1854423"/>
          </a:xfrm>
          <a:prstGeom prst="roundRect">
            <a:avLst/>
          </a:prstGeom>
          <a:ln w="38100">
            <a:noFill/>
          </a:ln>
        </p:spPr>
      </p:pic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3885E87-802B-DB51-6A7C-02FAAA6510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90" t="4806" r="21621" b="21016"/>
          <a:stretch/>
        </p:blipFill>
        <p:spPr>
          <a:xfrm>
            <a:off x="3600304" y="3480153"/>
            <a:ext cx="3024009" cy="1784174"/>
          </a:xfrm>
          <a:prstGeom prst="roundRect">
            <a:avLst/>
          </a:prstGeom>
          <a:ln w="38100">
            <a:noFill/>
          </a:ln>
        </p:spPr>
      </p:pic>
      <p:pic>
        <p:nvPicPr>
          <p:cNvPr id="42" name="Picture 41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BEB71D2B-DC91-D3DB-90BE-69BA0C5520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696" t="6916" r="-66" b="6368"/>
          <a:stretch/>
        </p:blipFill>
        <p:spPr>
          <a:xfrm>
            <a:off x="3543554" y="7598465"/>
            <a:ext cx="3024012" cy="1858387"/>
          </a:xfrm>
          <a:prstGeom prst="round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2388344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F3CDDC0FB56B479C97EB10830AA38E" ma:contentTypeVersion="9" ma:contentTypeDescription="Create a new document." ma:contentTypeScope="" ma:versionID="cff7e0cb8c262c7b08ae7c6e5790b8d8">
  <xsd:schema xmlns:xsd="http://www.w3.org/2001/XMLSchema" xmlns:xs="http://www.w3.org/2001/XMLSchema" xmlns:p="http://schemas.microsoft.com/office/2006/metadata/properties" xmlns:ns2="be3f9464-46e0-41b4-92c8-7d8b2278d843" xmlns:ns3="52a13ec5-5285-4d64-a96d-165edb52df16" targetNamespace="http://schemas.microsoft.com/office/2006/metadata/properties" ma:root="true" ma:fieldsID="ee59f5a66452efada59cad40d6798c16" ns2:_="" ns3:_="">
    <xsd:import namespace="be3f9464-46e0-41b4-92c8-7d8b2278d843"/>
    <xsd:import namespace="52a13ec5-5285-4d64-a96d-165edb52df1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f9464-46e0-41b4-92c8-7d8b2278d84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13ec5-5285-4d64-a96d-165edb52df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5282a53-827d-4236-8de6-76a7d51d147d" xsi:nil="true"/>
    <lcf76f155ced4ddcb4097134ff3c332f xmlns="9a188e2d-56f4-4f7a-a55c-e30715b3b20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12E1EF5-B5EB-4C2C-80B8-7574C22EAD6C}"/>
</file>

<file path=customXml/itemProps2.xml><?xml version="1.0" encoding="utf-8"?>
<ds:datastoreItem xmlns:ds="http://schemas.openxmlformats.org/officeDocument/2006/customXml" ds:itemID="{4FCCE222-E764-4CC2-BA41-069CD4FC3F39}"/>
</file>

<file path=customXml/itemProps3.xml><?xml version="1.0" encoding="utf-8"?>
<ds:datastoreItem xmlns:ds="http://schemas.openxmlformats.org/officeDocument/2006/customXml" ds:itemID="{D9BE77AB-1404-4411-BC2C-F01DCFDA217D}"/>
</file>

<file path=customXml/itemProps4.xml><?xml version="1.0" encoding="utf-8"?>
<ds:datastoreItem xmlns:ds="http://schemas.openxmlformats.org/officeDocument/2006/customXml" ds:itemID="{FBBBA432-E2A4-463B-B600-064DEECA598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9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2</cp:revision>
  <dcterms:created xsi:type="dcterms:W3CDTF">2022-05-24T13:16:36Z</dcterms:created>
  <dcterms:modified xsi:type="dcterms:W3CDTF">2022-05-24T14:05:08Z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0x01010093F3CDDC0FB56B479C97EB10830AA38E</vt:lpwstr>
  </property>
  <property fmtid="{D5CDD505-2E9C-101B-9397-08002B2CF9AE}" pid="3" name="_dlc_DocIdItemGuid">
    <vt:lpwstr>1fddb483-a654-4ef7-80a4-7c2398d8ba53</vt:lpwstr>
  </property>
</Properties>
</file>